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5" r:id="rId3"/>
    <p:sldId id="284" r:id="rId4"/>
    <p:sldId id="258" r:id="rId5"/>
    <p:sldId id="290" r:id="rId6"/>
    <p:sldId id="291" r:id="rId7"/>
    <p:sldId id="260" r:id="rId8"/>
    <p:sldId id="292" r:id="rId9"/>
    <p:sldId id="293" r:id="rId10"/>
    <p:sldId id="294" r:id="rId11"/>
    <p:sldId id="277" r:id="rId12"/>
    <p:sldId id="279" r:id="rId13"/>
    <p:sldId id="283" r:id="rId14"/>
    <p:sldId id="262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38" autoAdjust="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95B1-8860-4A65-9477-869D22F05BEE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F9BC-89D1-42FF-B006-157DD2BAF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95B1-8860-4A65-9477-869D22F05BEE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F9BC-89D1-42FF-B006-157DD2BAF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95B1-8860-4A65-9477-869D22F05BEE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F9BC-89D1-42FF-B006-157DD2BAF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95B1-8860-4A65-9477-869D22F05BEE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F9BC-89D1-42FF-B006-157DD2BAF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95B1-8860-4A65-9477-869D22F05BEE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F9BC-89D1-42FF-B006-157DD2BAF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95B1-8860-4A65-9477-869D22F05BEE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F9BC-89D1-42FF-B006-157DD2BAF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95B1-8860-4A65-9477-869D22F05BEE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F9BC-89D1-42FF-B006-157DD2BAF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95B1-8860-4A65-9477-869D22F05BEE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F9BC-89D1-42FF-B006-157DD2BAF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95B1-8860-4A65-9477-869D22F05BEE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F9BC-89D1-42FF-B006-157DD2BAF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95B1-8860-4A65-9477-869D22F05BEE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F9BC-89D1-42FF-B006-157DD2BAF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95B1-8860-4A65-9477-869D22F05BEE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4CF9BC-89D1-42FF-B006-157DD2BAF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8495B1-8860-4A65-9477-869D22F05BEE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4CF9BC-89D1-42FF-B006-157DD2BAFB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8182004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dirty="0" smtClean="0">
                <a:solidFill>
                  <a:srgbClr val="002060"/>
                </a:solidFill>
              </a:rPr>
              <a:t/>
            </a:r>
            <a:br>
              <a:rPr lang="ru-RU" sz="3300" dirty="0" smtClean="0">
                <a:solidFill>
                  <a:srgbClr val="002060"/>
                </a:solidFill>
              </a:rPr>
            </a:br>
            <a:r>
              <a:rPr lang="ru-RU" sz="3300" dirty="0" smtClean="0">
                <a:solidFill>
                  <a:srgbClr val="002060"/>
                </a:solidFill>
              </a:rPr>
              <a:t/>
            </a:r>
            <a:br>
              <a:rPr lang="ru-RU" sz="3300" dirty="0" smtClean="0">
                <a:solidFill>
                  <a:srgbClr val="002060"/>
                </a:solidFill>
              </a:rPr>
            </a:br>
            <a:r>
              <a:rPr lang="ru-RU" sz="3300" dirty="0" smtClean="0">
                <a:solidFill>
                  <a:srgbClr val="002060"/>
                </a:solidFill>
              </a:rPr>
              <a:t>Социально - значимый  проект</a:t>
            </a:r>
            <a:br>
              <a:rPr lang="ru-RU" sz="3300" dirty="0" smtClean="0">
                <a:solidFill>
                  <a:srgbClr val="002060"/>
                </a:solidFill>
              </a:rPr>
            </a:br>
            <a:r>
              <a:rPr lang="ru-RU" sz="3300" dirty="0" smtClean="0">
                <a:solidFill>
                  <a:srgbClr val="002060"/>
                </a:solidFill>
              </a:rPr>
              <a:t/>
            </a:r>
            <a:br>
              <a:rPr lang="ru-RU" sz="3300" dirty="0" smtClean="0">
                <a:solidFill>
                  <a:srgbClr val="002060"/>
                </a:solidFill>
              </a:rPr>
            </a:br>
            <a:r>
              <a:rPr lang="ru-RU" sz="4400" i="1" dirty="0" smtClean="0">
                <a:solidFill>
                  <a:srgbClr val="C00000"/>
                </a:solidFill>
              </a:rPr>
              <a:t>«Покормите птиц зимой»</a:t>
            </a:r>
            <a:br>
              <a:rPr lang="ru-RU" sz="4400" i="1" dirty="0" smtClean="0">
                <a:solidFill>
                  <a:srgbClr val="C00000"/>
                </a:solidFill>
              </a:rPr>
            </a:br>
            <a:endParaRPr lang="ru-RU" sz="44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228536"/>
            <a:ext cx="8143932" cy="298654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Проект реализован обучающимися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2-г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класса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МБОУ </a:t>
            </a:r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Починковской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СШ</a:t>
            </a:r>
          </a:p>
          <a:p>
            <a:pPr>
              <a:defRPr/>
            </a:pPr>
            <a:endParaRPr lang="ru-RU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Руководитель -  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Учитель начальных классов </a:t>
            </a:r>
          </a:p>
          <a:p>
            <a:pPr>
              <a:defRPr/>
            </a:pPr>
            <a:r>
              <a:rPr lang="ru-RU" sz="28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Ильина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Анна Сергеевна</a:t>
            </a:r>
          </a:p>
          <a:p>
            <a:pPr>
              <a:lnSpc>
                <a:spcPct val="80000"/>
              </a:lnSpc>
              <a:defRPr/>
            </a:pPr>
            <a:endParaRPr lang="ru-RU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Починки, 2017</a:t>
            </a:r>
          </a:p>
        </p:txBody>
      </p:sp>
      <p:pic>
        <p:nvPicPr>
          <p:cNvPr id="5" name="Рисунок 4" descr="e4f478c81200.jpg"/>
          <p:cNvPicPr/>
          <p:nvPr/>
        </p:nvPicPr>
        <p:blipFill>
          <a:blip r:embed="rId2" cstate="print"/>
          <a:stretch>
            <a:fillRect/>
          </a:stretch>
        </p:blipFill>
        <p:spPr>
          <a:xfrm rot="21289473">
            <a:off x="807277" y="3663397"/>
            <a:ext cx="2126615" cy="2156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Программа действий, реализация плана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/>
          <a:lstStyle/>
          <a:p>
            <a:pPr algn="ctr">
              <a:buNone/>
            </a:pP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Основной, организационно – практический этап</a:t>
            </a:r>
          </a:p>
          <a:p>
            <a:pPr algn="ctr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Викторина «Знаете ли вы птиц?»</a:t>
            </a:r>
          </a:p>
          <a:p>
            <a:pPr algn="ctr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Акция «Покормите птиц зимой!»</a:t>
            </a:r>
          </a:p>
          <a:p>
            <a:pPr algn="ctr"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0577" y="4889915"/>
            <a:ext cx="2595554" cy="1946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ser\Desktop\20170202_121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5" y="3017729"/>
            <a:ext cx="3329392" cy="249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20170202_1223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434" y="3046614"/>
            <a:ext cx="288032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Программа действий, реализация плана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Результаты наблюдений </a:t>
            </a:r>
            <a:endParaRPr lang="ru-RU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i="1" dirty="0" smtClean="0"/>
              <a:t> </a:t>
            </a:r>
          </a:p>
          <a:p>
            <a:endParaRPr lang="ru-RU" dirty="0"/>
          </a:p>
        </p:txBody>
      </p:sp>
      <p:pic>
        <p:nvPicPr>
          <p:cNvPr id="9" name="Рисунок 8" descr="http://static.livescience.ru/pticy/table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67580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 smtClean="0">
                <a:solidFill>
                  <a:srgbClr val="C00000"/>
                </a:solidFill>
              </a:rPr>
              <a:t>Полученный результат</a:t>
            </a:r>
            <a:endParaRPr lang="ru-RU" sz="4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- Знаем и называем большое количество зимующих птиц;</a:t>
            </a:r>
          </a:p>
          <a:p>
            <a:pPr lvl="0" algn="ctr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- отличаем и сравниваем птиц;</a:t>
            </a:r>
          </a:p>
          <a:p>
            <a:pPr lvl="0" algn="ctr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- испытываем ответственность и заботу о пернатых друзьях;</a:t>
            </a:r>
          </a:p>
          <a:p>
            <a:pPr lvl="0" algn="ctr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- освоили  практические приемы исследования и поисковой работы.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Перспективы развития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Нас очень заинтересовала эта тема, в следующем году мы планируем продолжить эту работу, чтобы изучить перелётных птиц;</a:t>
            </a:r>
          </a:p>
          <a:p>
            <a:pPr lvl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- дальнейшее развитие проекта по созданию кормушек для зимующих птиц;</a:t>
            </a:r>
          </a:p>
          <a:p>
            <a:pPr lvl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- систематизация  информации и использование  её при проведении мероприятий экологического направления.</a:t>
            </a:r>
          </a:p>
          <a:p>
            <a:pPr>
              <a:buNone/>
            </a:pPr>
            <a:endParaRPr lang="ru-RU" sz="2500" dirty="0" smtClean="0"/>
          </a:p>
          <a:p>
            <a:endParaRPr lang="ru-RU" sz="25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1486" y="4500570"/>
            <a:ext cx="2524380" cy="1888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>
                <a:solidFill>
                  <a:srgbClr val="C00000"/>
                </a:solidFill>
              </a:rPr>
              <a:t>Заключение</a:t>
            </a:r>
            <a:endParaRPr lang="ru-RU" sz="45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всей проделанной работы мы пришли к таким выводам: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-зимуют в нашем крае не все птицы, а только приспособленные к выживанию в наших погодных условиях;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-в нашем селе  рядом с человеком зимуют воробьи, голуби, синицы, сороки, вороны;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- птицы довольно успешно могут противостоять холоду в том случае, если вокруг много подходящего корма;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- человек может помочь перезимовать птахам, развешивая  кормушки.</a:t>
            </a:r>
          </a:p>
          <a:p>
            <a:pPr>
              <a:buNone/>
            </a:pPr>
            <a:endParaRPr lang="ru-RU" sz="2400" dirty="0" smtClean="0"/>
          </a:p>
          <a:p>
            <a:pPr marL="457200" indent="-457200"/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501090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600" b="1" dirty="0" smtClean="0">
                <a:solidFill>
                  <a:srgbClr val="C00000"/>
                </a:solidFill>
              </a:rPr>
              <a:t>Спасибо за внимание !</a:t>
            </a:r>
            <a:br>
              <a:rPr lang="ru-RU" sz="6600" b="1" dirty="0" smtClean="0">
                <a:solidFill>
                  <a:srgbClr val="C00000"/>
                </a:solidFill>
              </a:rPr>
            </a:br>
            <a:endParaRPr lang="ru-RU" sz="6500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14554"/>
            <a:ext cx="4643438" cy="348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57298"/>
            <a:ext cx="7772400" cy="521497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Покормите птиц зимой.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Пусть со всех концов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 вам слетятся, как домой,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Стайки на крыльцо.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богаты их корма.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Горсть зерна нужна,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Горсть одна —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не страшна будет им зима.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Сколько гибнет их — не счесть,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Видеть тяжело.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 ведь в нашем сердце есть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для птиц тепло.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Разве можно забывать: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Улететь могли,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 остались зимовать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Заодно с людьми.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Приучите птиц в мороз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 своему окну,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Чтоб без песен не пришлось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Нам встречать весну.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А.Яшин</a:t>
            </a:r>
          </a:p>
          <a:p>
            <a:endParaRPr lang="ru-RU" dirty="0"/>
          </a:p>
        </p:txBody>
      </p:sp>
      <p:pic>
        <p:nvPicPr>
          <p:cNvPr id="4" name="Рисунок 3" descr="D:\Фото ПОКОРМИТЕ ПРТИЦ ЗИМОЙ\IMG_59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2500330" cy="1907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Фото ПОКОРМИТЕ ПРТИЦ ЗИМОЙ\IMG_59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143380"/>
            <a:ext cx="257176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85794"/>
            <a:ext cx="7772400" cy="714380"/>
          </a:xfrm>
        </p:spPr>
        <p:txBody>
          <a:bodyPr/>
          <a:lstStyle/>
          <a:p>
            <a:pPr algn="ctr"/>
            <a:r>
              <a:rPr lang="ru-RU" sz="4500" dirty="0" smtClean="0">
                <a:solidFill>
                  <a:srgbClr val="C00000"/>
                </a:solidFill>
              </a:rPr>
              <a:t>Актуальность</a:t>
            </a:r>
            <a:endParaRPr lang="ru-RU" sz="45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50006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Роль птиц зимой весьма значительна благодаря разнообразию их деятельности и очень большому количеству. Все птицы считаются полезными, так как они истребляют насекомых, в первую очередь вредителей культурных растений. Поэтому так важно охранять птиц и привлекать их на поля, огороды и сады. В зимний период наступают самые трудные времена. Человек должен помогать птицам зимой, подкармливать их.</a:t>
            </a:r>
          </a:p>
          <a:p>
            <a:pPr algn="ctr"/>
            <a:endParaRPr lang="ru-RU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3" y="4571983"/>
            <a:ext cx="2500331" cy="1875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643446"/>
            <a:ext cx="2500330" cy="176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928670"/>
            <a:ext cx="8042176" cy="5357850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15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5400" b="1" dirty="0" smtClean="0">
                <a:solidFill>
                  <a:srgbClr val="C00000"/>
                </a:solidFill>
              </a:rPr>
              <a:t>Цель проекта:</a:t>
            </a:r>
            <a:endParaRPr lang="ru-RU" sz="12000" dirty="0" smtClean="0"/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Помощь зимующим птицам нашей местности.</a:t>
            </a:r>
            <a:endParaRPr lang="ru-RU" sz="15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5600" b="1" dirty="0" smtClean="0">
                <a:solidFill>
                  <a:srgbClr val="C00000"/>
                </a:solidFill>
              </a:rPr>
              <a:t>Задачи:</a:t>
            </a:r>
          </a:p>
          <a:p>
            <a:pPr lvl="0" algn="ctr"/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- собрать информацию о зимующих птицах</a:t>
            </a:r>
          </a:p>
          <a:p>
            <a:pPr lvl="0" algn="ctr"/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- оценить ситуацию</a:t>
            </a:r>
          </a:p>
          <a:p>
            <a:pPr lvl="0" algn="ctr"/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- разработать план действий</a:t>
            </a:r>
          </a:p>
          <a:p>
            <a:pPr lvl="0" algn="ctr"/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-научиться отличать и сравнивать зимующих птиц</a:t>
            </a:r>
          </a:p>
          <a:p>
            <a:pPr lvl="0" algn="ctr"/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- сделать и установить птичьи кормушки</a:t>
            </a:r>
          </a:p>
          <a:p>
            <a:pPr algn="ctr"/>
            <a:r>
              <a:rPr lang="ru-RU" sz="100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защитить свой </a:t>
            </a:r>
            <a:r>
              <a:rPr lang="ru-RU" sz="10000" smtClean="0">
                <a:latin typeface="Times New Roman" pitchFamily="18" charset="0"/>
                <a:cs typeface="Times New Roman" pitchFamily="18" charset="0"/>
              </a:rPr>
              <a:t>проект </a:t>
            </a:r>
            <a:endParaRPr lang="ru-RU" sz="1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endParaRPr lang="ru-RU" sz="1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endParaRPr lang="ru-RU" sz="10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0000" dirty="0" smtClean="0"/>
          </a:p>
          <a:p>
            <a:r>
              <a:rPr lang="ru-RU" sz="10000" dirty="0" smtClean="0"/>
              <a:t> </a:t>
            </a:r>
          </a:p>
          <a:p>
            <a:pPr lvl="1" algn="just">
              <a:buFont typeface="Wingdings" pitchFamily="2" charset="2"/>
              <a:buChar char="Ø"/>
            </a:pPr>
            <a:endParaRPr lang="ru-RU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</a:p>
          <a:p>
            <a:pPr algn="just">
              <a:buFont typeface="Arial" charset="0"/>
              <a:buChar char="•"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just">
              <a:buFont typeface="Arial" charset="0"/>
              <a:buChar char="•"/>
            </a:pPr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sz="3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Сбор и анализ информации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5715016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Собираем информацию о зимующих птицах в районном дворце культуры</a:t>
            </a:r>
          </a:p>
          <a:p>
            <a:pPr algn="ctr"/>
            <a:endParaRPr lang="ru-RU" sz="1600" b="1" dirty="0"/>
          </a:p>
        </p:txBody>
      </p:sp>
      <p:pic>
        <p:nvPicPr>
          <p:cNvPr id="1026" name="Picture 2" descr="C:\Users\user\Desktop\20170202_121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7912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0170202_122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421236" cy="240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0170202_1223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31" y="3338863"/>
            <a:ext cx="3187305" cy="23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Программа действий, реализация плана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21497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b="1" dirty="0" smtClean="0"/>
              <a:t>	</a:t>
            </a:r>
            <a:r>
              <a:rPr lang="ru-RU" sz="8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Теоретический этап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расширить представления о жизни зимующих птиц в условиях сельской местности, о приспособленности, особенностях их поведения и питания.</a:t>
            </a:r>
          </a:p>
          <a:p>
            <a:endParaRPr lang="ru-RU" sz="6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«Покормите птиц зимой»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Дорогие жители!!!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Птицам холодно зимой,                        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Птицам голодно порой.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Вы, пожалуйста, поспешите,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Их бедняжек подкормите.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Крошки, семечки и сало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Вот чего им не хватало.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Ягоды рябины, орехи и пшено,                           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 кормушки положите,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Сделайте добро!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Сохранить природу, мы можем без труда,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Повесим лишь кормушки у своего окна.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Ведь все на свете птицы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Нам с Вами друзья!</a:t>
            </a:r>
            <a:endParaRPr lang="ru-RU" sz="6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Ленок\Desktop\Фото ПОКОРМИТЕ ПРТИЦ ЗИМОЙ\IMG_59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143116"/>
            <a:ext cx="314327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Ленок\Desktop\Фото ПОКОРМИТЕ ПРТИЦ ЗИМОЙ\IMG_59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500570"/>
            <a:ext cx="3245944" cy="209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Программа действий, реализация плана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357298"/>
            <a:ext cx="7972452" cy="5143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Основной, организационно – практический этап</a:t>
            </a:r>
            <a:endParaRPr lang="ru-RU" sz="20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85786" y="1785926"/>
            <a:ext cx="79296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сделать и развесить кормушки для птиц, содержать их в чистоте. Следить, чтобы в кормушках постоянно был корм.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20170202_130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2" y="2636912"/>
            <a:ext cx="3558049" cy="26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20170202_130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79" y="3050082"/>
            <a:ext cx="3742873" cy="280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Программа действий, реализация плана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Основной, организационно – практический этап</a:t>
            </a:r>
          </a:p>
          <a:p>
            <a:pPr algn="ctr">
              <a:buNone/>
            </a:pPr>
            <a:endParaRPr lang="ru-RU" sz="8000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 Памятка «Как подкармливать птиц»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1. Кормушки лучше делать самые простые – из пакетов из–под молочных продуктов. А также из пластиковых бутылок, укреплённых вверх дном, чтобы зерно постепенно высыпалось на подставку. Кормушка должна быть удобна и безопасна для птиц (плотное крепление, никаких острых краёв)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2. Развешивайте кормушки в спокойных для птиц местах.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3. Следите, чтобы корм в кормушке был постоянно.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4. Кормушки нужно держать в чистоте.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5. Следите, чтобы в кормушке не было снега.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6. Помните, что основные зимние корма: семечки арбуза, дыни, тыквы, пшеничные отруби, овсяные хлопья, пшено, семена подсолнечника (не жареные, не солёные), сушёные ягоды боярышника, шиповника, крошки белого хлеба, несолёное свиное сало, говяжий жир.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7.Нельзя кормить птиц солёными продуктами и ржаным хлебом (это смертельно опасно для них)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Программа действий, реализация плана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 algn="ctr">
              <a:buNone/>
            </a:pP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Основной, организационно – практический этап</a:t>
            </a:r>
          </a:p>
          <a:p>
            <a:endParaRPr lang="ru-RU" dirty="0"/>
          </a:p>
        </p:txBody>
      </p:sp>
      <p:pic>
        <p:nvPicPr>
          <p:cNvPr id="4" name="Рисунок 3" descr="C:\Users\Ленок\Desktop\Фото ПОКОРМИТЕ ПРТИЦ ЗИМОЙ\IMG_59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51413"/>
            <a:ext cx="285752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2910" y="1928802"/>
            <a:ext cx="7929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D:\ФОТО\Фото ПОКОРМИТЕ ПРТИЦ ЗИМОЙ\IMG_5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719" y="3573016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94F6DB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1444</TotalTime>
  <Words>862</Words>
  <Application>Microsoft Office PowerPoint</Application>
  <PresentationFormat>Экран (4:3)</PresentationFormat>
  <Paragraphs>119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  Социально - значимый  проект  «Покормите птиц зимой» </vt:lpstr>
      <vt:lpstr>Презентация PowerPoint</vt:lpstr>
      <vt:lpstr>Актуальность</vt:lpstr>
      <vt:lpstr> </vt:lpstr>
      <vt:lpstr>Сбор и анализ информации</vt:lpstr>
      <vt:lpstr>Программа действий, реализация плана</vt:lpstr>
      <vt:lpstr>Программа действий, реализация плана</vt:lpstr>
      <vt:lpstr>Программа действий, реализация плана</vt:lpstr>
      <vt:lpstr>Программа действий, реализация плана</vt:lpstr>
      <vt:lpstr>Программа действий, реализация плана</vt:lpstr>
      <vt:lpstr>Программа действий, реализация плана</vt:lpstr>
      <vt:lpstr>Полученный результат</vt:lpstr>
      <vt:lpstr>Перспективы развития</vt:lpstr>
      <vt:lpstr>Заключение</vt:lpstr>
      <vt:lpstr>                                                                                Спасибо за внимание !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 тема: «Комбинирование техник росписи  с вышивкой лентами»</dc:title>
  <dc:creator>Лена</dc:creator>
  <cp:lastModifiedBy>Пользователь Windows</cp:lastModifiedBy>
  <cp:revision>272</cp:revision>
  <dcterms:created xsi:type="dcterms:W3CDTF">2015-01-28T12:11:14Z</dcterms:created>
  <dcterms:modified xsi:type="dcterms:W3CDTF">2021-04-16T20:37:57Z</dcterms:modified>
</cp:coreProperties>
</file>